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4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4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38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748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70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385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22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36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87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1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6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6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35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2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67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8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1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FF9CF-121C-45D1-B2AF-D20C2B5D4C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43CD3A-3EFE-44F2-AF55-1374D99E5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CACABA-8CD4-4040-B189-7F9FE51B8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-1"/>
            <a:ext cx="10640072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13C42B-37B5-4E18-91E3-12A45CFF7A37}"/>
              </a:ext>
            </a:extLst>
          </p:cNvPr>
          <p:cNvSpPr txBox="1"/>
          <p:nvPr/>
        </p:nvSpPr>
        <p:spPr>
          <a:xfrm>
            <a:off x="2462784" y="2450592"/>
            <a:ext cx="8046720" cy="3139321"/>
          </a:xfrm>
          <a:prstGeom prst="rect">
            <a:avLst/>
          </a:prstGeom>
          <a:solidFill>
            <a:schemeClr val="bg1"/>
          </a:solidFill>
          <a:effectLst>
            <a:innerShdw blurRad="63500" dist="50800" dir="8100000">
              <a:prstClr val="black">
                <a:alpha val="50000"/>
              </a:prstClr>
            </a:innerShdw>
            <a:softEdge rad="317500"/>
          </a:effectLst>
        </p:spPr>
        <p:txBody>
          <a:bodyPr wrap="square" rtlCol="0">
            <a:spAutoFit/>
          </a:bodyPr>
          <a:lstStyle/>
          <a:p>
            <a:r>
              <a:rPr lang="en-US" sz="1800" dirty="0"/>
              <a:t>	</a:t>
            </a:r>
            <a:r>
              <a:rPr lang="el-GR" sz="1800"/>
              <a:t>                         ΤΕΛΕΤΗ ΑΠΟΦΟΙΤΗΣΗΣ 2025-2026</a:t>
            </a:r>
          </a:p>
          <a:p>
            <a:endParaRPr lang="en-US" dirty="0"/>
          </a:p>
          <a:p>
            <a:r>
              <a:rPr lang="en-US" sz="1800" dirty="0"/>
              <a:t>	</a:t>
            </a:r>
            <a:r>
              <a:rPr lang="el-GR" sz="1800" dirty="0"/>
              <a:t>Η Διεύθυνση,</a:t>
            </a:r>
            <a:r>
              <a:rPr lang="en-US" sz="1800" dirty="0"/>
              <a:t> </a:t>
            </a:r>
            <a:r>
              <a:rPr lang="el-GR" sz="1800" dirty="0"/>
              <a:t>ο Καθηγητικός Σύλλογος, </a:t>
            </a:r>
            <a:r>
              <a:rPr lang="el-GR" dirty="0"/>
              <a:t>    </a:t>
            </a:r>
            <a:endParaRPr lang="en-US" dirty="0"/>
          </a:p>
          <a:p>
            <a:r>
              <a:rPr lang="en-US" sz="1800" dirty="0"/>
              <a:t>	</a:t>
            </a:r>
            <a:r>
              <a:rPr lang="el-GR" sz="1800" dirty="0"/>
              <a:t>ο Σύνδεσμος Γονέων- Κ</a:t>
            </a:r>
            <a:r>
              <a:rPr lang="el-GR" dirty="0"/>
              <a:t>ηδεμόνων</a:t>
            </a:r>
          </a:p>
          <a:p>
            <a:r>
              <a:rPr lang="el-GR" dirty="0"/>
              <a:t>       </a:t>
            </a:r>
            <a:r>
              <a:rPr lang="el-GR" sz="1800" dirty="0"/>
              <a:t>και η </a:t>
            </a:r>
            <a:r>
              <a:rPr lang="el-GR" dirty="0"/>
              <a:t>Μαθητική </a:t>
            </a:r>
            <a:r>
              <a:rPr lang="el-GR" sz="1800" dirty="0"/>
              <a:t>Κοινότητα του Λυκείου </a:t>
            </a:r>
            <a:r>
              <a:rPr lang="el-GR" sz="1800" dirty="0" err="1"/>
              <a:t>Ιδαλίου</a:t>
            </a:r>
            <a:endParaRPr lang="el-GR" sz="1800" dirty="0"/>
          </a:p>
          <a:p>
            <a:r>
              <a:rPr lang="en-US" sz="1800" dirty="0"/>
              <a:t>	</a:t>
            </a:r>
            <a:r>
              <a:rPr lang="el-GR" dirty="0"/>
              <a:t>σ</a:t>
            </a:r>
            <a:r>
              <a:rPr lang="el-GR" sz="1800" dirty="0"/>
              <a:t>ας προσκαλούν στην Τελετή Αποφοίτησης</a:t>
            </a:r>
            <a:endParaRPr lang="en-US" sz="1800" dirty="0"/>
          </a:p>
          <a:p>
            <a:endParaRPr lang="el-GR" sz="1800" dirty="0"/>
          </a:p>
          <a:p>
            <a:r>
              <a:rPr lang="en-US" sz="1800" dirty="0"/>
              <a:t>                                                                    </a:t>
            </a:r>
            <a:r>
              <a:rPr lang="el-GR" sz="1800" dirty="0"/>
              <a:t>Αμφιθέατρο Δήμου </a:t>
            </a:r>
            <a:r>
              <a:rPr lang="el-GR" sz="1800" dirty="0" err="1"/>
              <a:t>Ιδαλίου</a:t>
            </a:r>
            <a:endParaRPr lang="el-GR" sz="1800" dirty="0"/>
          </a:p>
          <a:p>
            <a:r>
              <a:rPr lang="en-US" sz="1800" dirty="0"/>
              <a:t>                                                                    </a:t>
            </a:r>
            <a:r>
              <a:rPr lang="el-GR" sz="1800" dirty="0"/>
              <a:t>Δευτέρα,</a:t>
            </a:r>
            <a:r>
              <a:rPr lang="en-US" sz="1800" dirty="0"/>
              <a:t> </a:t>
            </a:r>
            <a:r>
              <a:rPr lang="el-GR" sz="1800" dirty="0"/>
              <a:t>29 Ιουνίου 2026</a:t>
            </a:r>
          </a:p>
          <a:p>
            <a:r>
              <a:rPr lang="en-US" sz="1800" dirty="0"/>
              <a:t>                                                                    </a:t>
            </a:r>
            <a:r>
              <a:rPr lang="el-GR" sz="1800" dirty="0"/>
              <a:t>Ώρα 19</a:t>
            </a:r>
            <a:r>
              <a:rPr lang="en-US" sz="1800" dirty="0"/>
              <a:t>:</a:t>
            </a:r>
            <a:r>
              <a:rPr lang="el-GR" sz="1800" dirty="0"/>
              <a:t>45 μ.μ.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741738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268</TotalTime>
  <Words>51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Teacher</cp:lastModifiedBy>
  <cp:revision>18</cp:revision>
  <cp:lastPrinted>2026-06-08T05:53:54Z</cp:lastPrinted>
  <dcterms:created xsi:type="dcterms:W3CDTF">2026-06-04T09:22:17Z</dcterms:created>
  <dcterms:modified xsi:type="dcterms:W3CDTF">2026-06-12T06:35:17Z</dcterms:modified>
</cp:coreProperties>
</file>